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3" r:id="rId2"/>
    <p:sldId id="256" r:id="rId3"/>
    <p:sldId id="257" r:id="rId4"/>
    <p:sldId id="307" r:id="rId5"/>
    <p:sldId id="305" r:id="rId6"/>
    <p:sldId id="296" r:id="rId7"/>
    <p:sldId id="282" r:id="rId8"/>
    <p:sldId id="284" r:id="rId9"/>
    <p:sldId id="286" r:id="rId10"/>
    <p:sldId id="288" r:id="rId11"/>
    <p:sldId id="274" r:id="rId12"/>
    <p:sldId id="290" r:id="rId13"/>
    <p:sldId id="291" r:id="rId14"/>
    <p:sldId id="293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180AB-3A82-4BF7-8940-865BC96F3F6D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041B-B4E4-4A54-B03A-1261F282D0E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250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041B-B4E4-4A54-B03A-1261F282D0E1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0808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nb-NO" smtClean="0"/>
              <a:t>Klikk for å redigere undertittelstil i malen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nb-NO" smtClean="0"/>
              <a:t>Klikk ikonet for å legge til et bilde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nb-NO" smtClean="0"/>
              <a:t>Klikk for å redigere tekststiler i malen</a:t>
            </a:r>
          </a:p>
          <a:p>
            <a:pPr lvl="1" eaLnBrk="1" latinLnBrk="0" hangingPunct="1"/>
            <a:r>
              <a:rPr lang="nb-NO" smtClean="0"/>
              <a:t>Andre nivå</a:t>
            </a:r>
          </a:p>
          <a:p>
            <a:pPr lvl="2" eaLnBrk="1" latinLnBrk="0" hangingPunct="1"/>
            <a:r>
              <a:rPr lang="nb-NO" smtClean="0"/>
              <a:t>Tredje nivå</a:t>
            </a:r>
          </a:p>
          <a:p>
            <a:pPr lvl="3" eaLnBrk="1" latinLnBrk="0" hangingPunct="1"/>
            <a:r>
              <a:rPr lang="nb-NO" smtClean="0"/>
              <a:t>Fjerde nivå</a:t>
            </a:r>
          </a:p>
          <a:p>
            <a:pPr lvl="4" eaLnBrk="1" latinLnBrk="0" hangingPunct="1"/>
            <a:r>
              <a:rPr lang="nb-NO" smtClean="0"/>
              <a:t>Femte nivå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nb-NO" smtClean="0"/>
              <a:t>Klikk for å redigere tittelstil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nb-NO" smtClean="0"/>
              <a:t>Klikk for å redigere tekststiler i malen</a:t>
            </a:r>
          </a:p>
          <a:p>
            <a:pPr lvl="1" eaLnBrk="1" latinLnBrk="0" hangingPunct="1"/>
            <a:r>
              <a:rPr kumimoji="0" lang="nb-NO" smtClean="0"/>
              <a:t>Andre nivå</a:t>
            </a:r>
          </a:p>
          <a:p>
            <a:pPr lvl="2" eaLnBrk="1" latinLnBrk="0" hangingPunct="1"/>
            <a:r>
              <a:rPr kumimoji="0" lang="nb-NO" smtClean="0"/>
              <a:t>Tredje nivå</a:t>
            </a:r>
          </a:p>
          <a:p>
            <a:pPr lvl="3" eaLnBrk="1" latinLnBrk="0" hangingPunct="1"/>
            <a:r>
              <a:rPr kumimoji="0" lang="nb-NO" smtClean="0"/>
              <a:t>Fjerde nivå</a:t>
            </a:r>
          </a:p>
          <a:p>
            <a:pPr lvl="4" eaLnBrk="1" latinLnBrk="0" hangingPunct="1"/>
            <a:r>
              <a:rPr kumimoji="0" lang="nb-NO" smtClean="0"/>
              <a:t>Femte nivå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F1234-F836-410D-A43D-E9B1D9F30A17}" type="datetimeFigureOut">
              <a:rPr lang="nb-NO" smtClean="0"/>
              <a:pPr/>
              <a:t>22.02.2014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46DA2784-184C-43F8-AEC3-89A3B9505D7E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rkdal-il.no/index.php?artikkelvalg=vis_innhold&amp;visning=1&amp;id=970&amp;kat=3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rkdal-il.no/index.php?artikkelvalg=vis_innhold&amp;visning=1&amp;id=970&amp;kat=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orkdal-il.no/index.php?artikkelvalg=vis_innhold&amp;visning=1&amp;id=970&amp;kat=31" TargetMode="External"/><Relationship Id="rId7" Type="http://schemas.openxmlformats.org/officeDocument/2006/relationships/hyperlink" Target="http://www.yr.no/sted/Norge/S&#248;r-Tr&#248;ndelag/Orkdal/Knyken_skisente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rkdal-il.no/knyken/live-kamera-fra-knyken/" TargetMode="External"/><Relationship Id="rId5" Type="http://schemas.openxmlformats.org/officeDocument/2006/relationships/hyperlink" Target="http://knyken.no/webcam/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rkdal-il.no/index.php?artikkelvalg=vis_innhold&amp;visning=1&amp;id=970&amp;kat=3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orkdal-il.no/index.php?artikkelvalg=vis_innhold&amp;visning=1&amp;id=970&amp;kat=31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rkdal-il.no/index.php?artikkelvalg=vis_innhold&amp;visning=1&amp;id=970&amp;kat=3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rkdal-il.no/index.php?artikkelvalg=vis_innhold&amp;visning=1&amp;id=970&amp;kat=3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9D014282684242A6AAB57B7A36FD5B@edvard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2060"/>
                </a:solidFill>
                <a:effectLst/>
              </a:rPr>
              <a:t>Eventuelt / spørsmål</a:t>
            </a:r>
            <a:endParaRPr lang="nb-NO" sz="3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3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15299" r="20802" b="26492"/>
          <a:stretch/>
        </p:blipFill>
        <p:spPr bwMode="auto">
          <a:xfrm>
            <a:off x="1258888" y="1340768"/>
            <a:ext cx="7704856" cy="453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7812360" y="4653136"/>
            <a:ext cx="936104" cy="7920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1 km</a:t>
            </a:r>
            <a:endParaRPr lang="nb-NO" dirty="0">
              <a:solidFill>
                <a:srgbClr val="00206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851920" y="4653136"/>
            <a:ext cx="936104" cy="79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2 km</a:t>
            </a:r>
            <a:endParaRPr lang="nb-NO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rtikkelbild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BE9D014282684242A6AAB57B7A36FD5B@edvardP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dirty="0" err="1" smtClean="0">
                <a:solidFill>
                  <a:srgbClr val="002060"/>
                </a:solidFill>
                <a:effectLst/>
              </a:rPr>
              <a:t>TDs</a:t>
            </a:r>
            <a:r>
              <a:rPr lang="nb-NO" sz="3600" dirty="0" smtClean="0">
                <a:solidFill>
                  <a:srgbClr val="002060"/>
                </a:solidFill>
                <a:effectLst/>
              </a:rPr>
              <a:t> kommentarer og eventuelt.</a:t>
            </a:r>
            <a:br>
              <a:rPr lang="nb-NO" sz="3600" dirty="0" smtClean="0">
                <a:solidFill>
                  <a:srgbClr val="002060"/>
                </a:solidFill>
                <a:effectLst/>
              </a:rPr>
            </a:br>
            <a:endParaRPr lang="nb-NO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043608" y="1052736"/>
            <a:ext cx="777686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400" b="1" dirty="0" smtClean="0"/>
          </a:p>
          <a:p>
            <a:endParaRPr lang="nb-NO" sz="1400" b="1" dirty="0" smtClean="0"/>
          </a:p>
          <a:p>
            <a:r>
              <a:rPr lang="nb-NO" sz="1400" b="1" dirty="0" smtClean="0"/>
              <a:t>Fair play. </a:t>
            </a:r>
            <a:r>
              <a:rPr lang="nb-NO" sz="1400" dirty="0" smtClean="0"/>
              <a:t>Det virker som alle utøverne har hatt positive </a:t>
            </a:r>
            <a:r>
              <a:rPr lang="nb-NO" sz="1400" dirty="0" err="1" smtClean="0"/>
              <a:t>opplevelser</a:t>
            </a:r>
            <a:r>
              <a:rPr lang="nb-NO" sz="1400" dirty="0" smtClean="0"/>
              <a:t> i </a:t>
            </a:r>
            <a:r>
              <a:rPr lang="nb-NO" sz="1400" dirty="0" err="1" smtClean="0"/>
              <a:t>Knyken</a:t>
            </a:r>
            <a:r>
              <a:rPr lang="nb-NO" sz="1400" dirty="0" smtClean="0"/>
              <a:t>.</a:t>
            </a:r>
          </a:p>
          <a:p>
            <a:r>
              <a:rPr lang="nb-NO" sz="1400" b="1" dirty="0" smtClean="0"/>
              <a:t>VÅPEN</a:t>
            </a:r>
            <a:r>
              <a:rPr lang="nb-NO" sz="1400" dirty="0" smtClean="0"/>
              <a:t>. Gjenglemte våpen på standplass.  Løpere kan ikke hente ut  våpen alene. Sikkerheten kan det ikke slakkes på. Innskjerpes søndag!!!</a:t>
            </a:r>
          </a:p>
          <a:p>
            <a:endParaRPr lang="nb-NO" sz="1400" b="1" dirty="0" smtClean="0"/>
          </a:p>
          <a:p>
            <a:r>
              <a:rPr lang="nb-NO" sz="1400" b="1" dirty="0" smtClean="0">
                <a:solidFill>
                  <a:srgbClr val="FF0000"/>
                </a:solidFill>
              </a:rPr>
              <a:t>ENDRING LØPSOPPSETT. Viktig at alle løpere informeres. </a:t>
            </a:r>
            <a:r>
              <a:rPr lang="nb-NO" sz="1400" b="1" dirty="0" smtClean="0">
                <a:solidFill>
                  <a:srgbClr val="002060"/>
                </a:solidFill>
              </a:rPr>
              <a:t>Alle etapper har flg. oppsett. 2 km-1km-1km.</a:t>
            </a:r>
          </a:p>
          <a:p>
            <a:r>
              <a:rPr lang="nb-NO" sz="1400" b="1" dirty="0" smtClean="0">
                <a:solidFill>
                  <a:srgbClr val="002060"/>
                </a:solidFill>
              </a:rPr>
              <a:t>IS.</a:t>
            </a:r>
            <a:r>
              <a:rPr lang="nb-NO" sz="1400" dirty="0" smtClean="0">
                <a:solidFill>
                  <a:srgbClr val="002060"/>
                </a:solidFill>
              </a:rPr>
              <a:t> Utgang første sving er det is.   Løperne bes ta hensyn. Arrangøren prøver å fylle på snø for å lage dosering  lørdag kveld.</a:t>
            </a:r>
          </a:p>
          <a:p>
            <a:endParaRPr lang="nb-NO" sz="1400" b="1" dirty="0" smtClean="0">
              <a:solidFill>
                <a:srgbClr val="002060"/>
              </a:solidFill>
            </a:endParaRPr>
          </a:p>
          <a:p>
            <a:r>
              <a:rPr lang="nb-NO" sz="1400" b="1" dirty="0" smtClean="0">
                <a:solidFill>
                  <a:srgbClr val="002060"/>
                </a:solidFill>
              </a:rPr>
              <a:t>Fellesstart. </a:t>
            </a:r>
            <a:r>
              <a:rPr lang="nb-NO" sz="1400" dirty="0" smtClean="0">
                <a:solidFill>
                  <a:srgbClr val="002060"/>
                </a:solidFill>
              </a:rPr>
              <a:t>Da det er flere løpere enn muligheter til at alle får gå stafett/fellesstart foregår prioriteringene ut fra tidligere utlagt </a:t>
            </a:r>
            <a:r>
              <a:rPr lang="nb-NO" sz="1400" dirty="0" err="1" smtClean="0">
                <a:solidFill>
                  <a:srgbClr val="002060"/>
                </a:solidFill>
              </a:rPr>
              <a:t>Excel-ark</a:t>
            </a:r>
            <a:r>
              <a:rPr lang="nb-NO" sz="1400" dirty="0" smtClean="0">
                <a:solidFill>
                  <a:srgbClr val="002060"/>
                </a:solidFill>
              </a:rPr>
              <a:t>.</a:t>
            </a:r>
          </a:p>
          <a:p>
            <a:endParaRPr lang="nb-NO" sz="1400" dirty="0" smtClean="0">
              <a:solidFill>
                <a:srgbClr val="002060"/>
              </a:solidFill>
            </a:endParaRPr>
          </a:p>
          <a:p>
            <a:r>
              <a:rPr lang="nb-NO" sz="1400" u="sng" dirty="0" err="1" smtClean="0">
                <a:solidFill>
                  <a:srgbClr val="002060"/>
                </a:solidFill>
              </a:rPr>
              <a:t>Stafett/fellesstart/Mixlag</a:t>
            </a:r>
            <a:r>
              <a:rPr lang="nb-NO" sz="1400" u="sng" dirty="0" smtClean="0">
                <a:solidFill>
                  <a:srgbClr val="002060"/>
                </a:solidFill>
              </a:rPr>
              <a:t>. Legges ut 21.-21.30 på nett</a:t>
            </a:r>
            <a:r>
              <a:rPr lang="nb-NO" sz="1400" dirty="0" smtClean="0">
                <a:solidFill>
                  <a:srgbClr val="002060"/>
                </a:solidFill>
              </a:rPr>
              <a:t>.</a:t>
            </a:r>
          </a:p>
          <a:p>
            <a:endParaRPr lang="nb-NO" sz="1400" dirty="0" smtClean="0">
              <a:solidFill>
                <a:srgbClr val="002060"/>
              </a:solidFill>
            </a:endParaRPr>
          </a:p>
          <a:p>
            <a:r>
              <a:rPr lang="nb-NO" sz="1400" b="1" dirty="0" smtClean="0">
                <a:solidFill>
                  <a:srgbClr val="002060"/>
                </a:solidFill>
              </a:rPr>
              <a:t>Stafettlagpåmelding. </a:t>
            </a:r>
            <a:r>
              <a:rPr lang="nb-NO" sz="1400" dirty="0" smtClean="0">
                <a:solidFill>
                  <a:srgbClr val="002060"/>
                </a:solidFill>
              </a:rPr>
              <a:t>G-15. 26 lag. G 15-16 29 lag, J 15-16 30 lag.</a:t>
            </a:r>
          </a:p>
          <a:p>
            <a:r>
              <a:rPr lang="nb-NO" sz="1400" b="1" dirty="0" err="1" smtClean="0">
                <a:solidFill>
                  <a:srgbClr val="002060"/>
                </a:solidFill>
              </a:rPr>
              <a:t>Mix-lag</a:t>
            </a:r>
            <a:r>
              <a:rPr lang="nb-NO" sz="1400" b="1" dirty="0" smtClean="0">
                <a:solidFill>
                  <a:srgbClr val="002060"/>
                </a:solidFill>
              </a:rPr>
              <a:t>. </a:t>
            </a:r>
            <a:r>
              <a:rPr lang="nb-NO" sz="1400" dirty="0" smtClean="0">
                <a:solidFill>
                  <a:srgbClr val="002060"/>
                </a:solidFill>
              </a:rPr>
              <a:t>4 etapper. Gjelder også rene jentelag som går </a:t>
            </a:r>
            <a:r>
              <a:rPr lang="nb-NO" sz="1400" dirty="0" err="1" smtClean="0">
                <a:solidFill>
                  <a:srgbClr val="002060"/>
                </a:solidFill>
              </a:rPr>
              <a:t>mix</a:t>
            </a:r>
            <a:r>
              <a:rPr lang="nb-NO" sz="1400" dirty="0" smtClean="0">
                <a:solidFill>
                  <a:srgbClr val="002060"/>
                </a:solidFill>
              </a:rPr>
              <a:t>. Navn på lagledere </a:t>
            </a:r>
            <a:r>
              <a:rPr lang="nb-NO" sz="1400" dirty="0" err="1" smtClean="0">
                <a:solidFill>
                  <a:srgbClr val="002060"/>
                </a:solidFill>
              </a:rPr>
              <a:t>m.tlf</a:t>
            </a:r>
            <a:r>
              <a:rPr lang="nb-NO" sz="1400" dirty="0" smtClean="0">
                <a:solidFill>
                  <a:srgbClr val="002060"/>
                </a:solidFill>
              </a:rPr>
              <a:t>  gis arrangør.  Fylles opp på begge guttestafettene. Resterende løpere får gå fellesstart. Målet er at alle skal gå!</a:t>
            </a:r>
          </a:p>
          <a:p>
            <a:endParaRPr lang="nb-NO" sz="1400" dirty="0" smtClean="0">
              <a:solidFill>
                <a:srgbClr val="002060"/>
              </a:solidFill>
            </a:endParaRPr>
          </a:p>
          <a:p>
            <a:r>
              <a:rPr lang="nb-NO" sz="1400" b="1" dirty="0" smtClean="0">
                <a:solidFill>
                  <a:srgbClr val="002060"/>
                </a:solidFill>
              </a:rPr>
              <a:t>Leiebrikker skal leies på rennkontor.</a:t>
            </a:r>
          </a:p>
          <a:p>
            <a:endParaRPr lang="nb-NO" sz="1400" b="1" dirty="0" smtClean="0">
              <a:solidFill>
                <a:srgbClr val="002060"/>
              </a:solidFill>
            </a:endParaRPr>
          </a:p>
          <a:p>
            <a:r>
              <a:rPr lang="nb-NO" sz="1400" b="1" dirty="0" smtClean="0">
                <a:solidFill>
                  <a:srgbClr val="002060"/>
                </a:solidFill>
              </a:rPr>
              <a:t>Brikkekontroll </a:t>
            </a:r>
            <a:r>
              <a:rPr lang="nb-NO" sz="1400" dirty="0" smtClean="0">
                <a:solidFill>
                  <a:srgbClr val="002060"/>
                </a:solidFill>
              </a:rPr>
              <a:t> i god tid før start!!</a:t>
            </a:r>
          </a:p>
          <a:p>
            <a:endParaRPr lang="nb-NO" sz="1400" b="1" dirty="0" smtClean="0">
              <a:solidFill>
                <a:srgbClr val="002060"/>
              </a:solidFill>
            </a:endParaRPr>
          </a:p>
          <a:p>
            <a:r>
              <a:rPr lang="nb-NO" sz="1400" b="1" dirty="0" smtClean="0">
                <a:solidFill>
                  <a:srgbClr val="002060"/>
                </a:solidFill>
              </a:rPr>
              <a:t>Arrangør og lagledere takker hverandre for godt samarbeid.</a:t>
            </a:r>
          </a:p>
          <a:p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9D014282684242A6AAB57B7A36FD5B@edvard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2060"/>
                </a:solidFill>
                <a:effectLst/>
              </a:rPr>
              <a:t>VÆRVARSEL</a:t>
            </a:r>
            <a:endParaRPr lang="nb-NO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683568" y="1859340"/>
            <a:ext cx="799288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2000" dirty="0">
                <a:hlinkClick r:id="rId5"/>
              </a:rPr>
              <a:t>Værstasjon Knyken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>
                <a:hlinkClick r:id="rId6"/>
              </a:rPr>
              <a:t>Webkamera Knyken</a:t>
            </a: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/>
              <a:t/>
            </a:r>
            <a:br>
              <a:rPr lang="nb-NO" sz="2000" dirty="0"/>
            </a:br>
            <a:r>
              <a:rPr lang="nb-NO" sz="2000" dirty="0">
                <a:hlinkClick r:id="rId7"/>
              </a:rPr>
              <a:t>Værvarsel for Knyken skisenter fra </a:t>
            </a:r>
            <a:r>
              <a:rPr lang="nb-NO" sz="2000" dirty="0" smtClean="0">
                <a:hlinkClick r:id="rId7"/>
              </a:rPr>
              <a:t>Yr</a:t>
            </a:r>
            <a:endParaRPr lang="nb-NO" sz="2000" dirty="0" smtClean="0"/>
          </a:p>
          <a:p>
            <a:endParaRPr lang="nb-NO" sz="2000" dirty="0" smtClean="0"/>
          </a:p>
          <a:p>
            <a:r>
              <a:rPr lang="nb-NO" sz="2000" dirty="0"/>
              <a:t/>
            </a:r>
            <a:br>
              <a:rPr lang="nb-NO" sz="2000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9D014282684242A6AAB57B7A36FD5B@edvard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7727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solidFill>
                  <a:srgbClr val="002060"/>
                </a:solidFill>
                <a:effectLst/>
              </a:rPr>
              <a:t>Eventuelt / spørsmål</a:t>
            </a:r>
            <a:endParaRPr lang="nb-NO" sz="3600" dirty="0">
              <a:solidFill>
                <a:srgbClr val="002060"/>
              </a:solidFill>
              <a:effectLst/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800" dirty="0" smtClean="0">
                <a:solidFill>
                  <a:srgbClr val="002060"/>
                </a:solidFill>
              </a:rPr>
              <a:t> Stafettfordeling </a:t>
            </a:r>
          </a:p>
          <a:p>
            <a:r>
              <a:rPr lang="nb-NO" sz="2800" dirty="0" smtClean="0">
                <a:solidFill>
                  <a:srgbClr val="002060"/>
                </a:solidFill>
              </a:rPr>
              <a:t>Premieutdeling inne i </a:t>
            </a:r>
            <a:r>
              <a:rPr lang="nb-NO" sz="2800" dirty="0" err="1" smtClean="0">
                <a:solidFill>
                  <a:srgbClr val="002060"/>
                </a:solidFill>
              </a:rPr>
              <a:t>Knykstuggu</a:t>
            </a:r>
            <a:r>
              <a:rPr lang="nb-NO" sz="2800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nb-NO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2400" dirty="0" smtClean="0">
                <a:solidFill>
                  <a:srgbClr val="002060"/>
                </a:solidFill>
                <a:effectLst/>
              </a:rPr>
            </a:br>
            <a:r>
              <a:rPr lang="nb-NO" sz="2400" dirty="0" smtClean="0">
                <a:solidFill>
                  <a:srgbClr val="002060"/>
                </a:solidFill>
                <a:effectLst/>
              </a:rPr>
              <a:t/>
            </a:r>
            <a:br>
              <a:rPr lang="nb-NO" sz="2400" dirty="0" smtClean="0">
                <a:solidFill>
                  <a:srgbClr val="002060"/>
                </a:solidFill>
                <a:effectLst/>
              </a:rPr>
            </a:br>
            <a:endParaRPr lang="nb-NO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2" descr="BE9D014282684242A6AAB57B7A36FD5B@edvardP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41687"/>
            <a:ext cx="715516" cy="71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ssholder for tekst 8"/>
          <p:cNvSpPr>
            <a:spLocks noGrp="1"/>
          </p:cNvSpPr>
          <p:nvPr>
            <p:ph type="body" idx="4294967295"/>
          </p:nvPr>
        </p:nvSpPr>
        <p:spPr>
          <a:xfrm>
            <a:off x="918322" y="1357453"/>
            <a:ext cx="7772400" cy="779462"/>
          </a:xfrm>
        </p:spPr>
        <p:txBody>
          <a:bodyPr/>
          <a:lstStyle/>
          <a:p>
            <a:pPr marL="0" indent="0" algn="ctr">
              <a:buNone/>
            </a:pPr>
            <a:r>
              <a:rPr lang="nb-NO" b="1" dirty="0" smtClean="0">
                <a:solidFill>
                  <a:srgbClr val="002060"/>
                </a:solidFill>
              </a:rPr>
              <a:t>VI ØNSKER HVERANDRE LYKKE TIL!</a:t>
            </a:r>
            <a:endParaRPr lang="nb-NO" b="1" dirty="0">
              <a:solidFill>
                <a:srgbClr val="002060"/>
              </a:solidFill>
            </a:endParaRPr>
          </a:p>
        </p:txBody>
      </p:sp>
      <p:pic>
        <p:nvPicPr>
          <p:cNvPr id="4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892881"/>
            <a:ext cx="1438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7955" y="5963908"/>
            <a:ext cx="2360930" cy="70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19028"/>
            <a:ext cx="1555115" cy="6381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90" y="2136915"/>
            <a:ext cx="63531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8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827868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dirty="0" smtClean="0">
                <a:solidFill>
                  <a:srgbClr val="002060"/>
                </a:solidFill>
              </a:rPr>
              <a:t>VELKOMMEN TIL HOVEDLANDSRENNET SKISKYTING 21. - 23. februar 2014 </a:t>
            </a:r>
            <a:br>
              <a:rPr lang="nb-NO" sz="3200" dirty="0" smtClean="0">
                <a:solidFill>
                  <a:srgbClr val="002060"/>
                </a:solidFill>
              </a:rPr>
            </a:br>
            <a:r>
              <a:rPr lang="nb-NO" sz="3200" dirty="0" smtClean="0">
                <a:solidFill>
                  <a:srgbClr val="002060"/>
                </a:solidFill>
              </a:rPr>
              <a:t>Knyken skisenter</a:t>
            </a:r>
            <a:br>
              <a:rPr lang="nb-NO" sz="3200" dirty="0" smtClean="0">
                <a:solidFill>
                  <a:srgbClr val="002060"/>
                </a:solidFill>
              </a:rPr>
            </a:br>
            <a:endParaRPr lang="nb-NO" sz="3200" dirty="0">
              <a:solidFill>
                <a:srgbClr val="002060"/>
              </a:solidFill>
            </a:endParaRP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1431985" y="3645024"/>
            <a:ext cx="6400800" cy="2160240"/>
          </a:xfrm>
        </p:spPr>
        <p:txBody>
          <a:bodyPr>
            <a:normAutofit/>
          </a:bodyPr>
          <a:lstStyle/>
          <a:p>
            <a:pPr algn="l"/>
            <a:endParaRPr lang="nb-NO" dirty="0" smtClean="0">
              <a:solidFill>
                <a:srgbClr val="002060"/>
              </a:solidFill>
            </a:endParaRP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LAGLEDERMØTE </a:t>
            </a: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LØRDAG 22. FEBRUAR KL.17</a:t>
            </a:r>
          </a:p>
          <a:p>
            <a:pPr algn="ctr"/>
            <a:r>
              <a:rPr lang="nb-NO" dirty="0" smtClean="0">
                <a:solidFill>
                  <a:srgbClr val="002060"/>
                </a:solidFill>
              </a:rPr>
              <a:t>ORKLAHALLEN</a:t>
            </a:r>
            <a:endParaRPr lang="nb-NO" dirty="0">
              <a:solidFill>
                <a:srgbClr val="002060"/>
              </a:solidFill>
            </a:endParaRPr>
          </a:p>
        </p:txBody>
      </p:sp>
      <p:pic>
        <p:nvPicPr>
          <p:cNvPr id="9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39131"/>
            <a:ext cx="2043548" cy="108338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6021288"/>
            <a:ext cx="1438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6117964"/>
            <a:ext cx="2360930" cy="70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1" y="391732"/>
            <a:ext cx="1552627" cy="120328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1" y="2996952"/>
            <a:ext cx="1571625" cy="1609725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6677"/>
            <a:ext cx="1334914" cy="12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3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1487" y="1484784"/>
            <a:ext cx="8229600" cy="3816424"/>
          </a:xfrm>
        </p:spPr>
        <p:txBody>
          <a:bodyPr>
            <a:normAutofit fontScale="90000"/>
          </a:bodyPr>
          <a:lstStyle/>
          <a:p>
            <a:pPr algn="l"/>
            <a:r>
              <a:rPr lang="nb-NO" sz="3200" u="sng" dirty="0" smtClean="0">
                <a:solidFill>
                  <a:srgbClr val="002060"/>
                </a:solidFill>
              </a:rPr>
              <a:t/>
            </a:r>
            <a:br>
              <a:rPr lang="nb-NO" sz="3200" u="sng" dirty="0" smtClean="0">
                <a:solidFill>
                  <a:srgbClr val="002060"/>
                </a:solidFill>
              </a:rPr>
            </a:br>
            <a:r>
              <a:rPr lang="nb-NO" sz="3200" u="sng" dirty="0">
                <a:solidFill>
                  <a:srgbClr val="002060"/>
                </a:solidFill>
              </a:rPr>
              <a:t/>
            </a:r>
            <a:br>
              <a:rPr lang="nb-NO" sz="3200" u="sng" dirty="0">
                <a:solidFill>
                  <a:srgbClr val="002060"/>
                </a:solidFill>
              </a:rPr>
            </a:br>
            <a:r>
              <a:rPr lang="nb-NO" sz="3200" u="sng" dirty="0" smtClean="0">
                <a:solidFill>
                  <a:srgbClr val="002060"/>
                </a:solidFill>
              </a:rPr>
              <a:t>Sakliste for lagledermøte</a:t>
            </a:r>
            <a:br>
              <a:rPr lang="nb-NO" sz="3200" u="sng" dirty="0" smtClean="0">
                <a:solidFill>
                  <a:srgbClr val="002060"/>
                </a:solidFill>
              </a:rPr>
            </a:br>
            <a:r>
              <a:rPr lang="nb-NO" sz="3200" dirty="0" smtClean="0">
                <a:solidFill>
                  <a:srgbClr val="002060"/>
                </a:solidFill>
              </a:rPr>
              <a:t/>
            </a:r>
            <a:br>
              <a:rPr lang="nb-NO" sz="32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Opprop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/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Teknisk briefing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TDs kommentarer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Værvarsel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>- Andre saker</a:t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800" dirty="0" smtClean="0">
                <a:solidFill>
                  <a:srgbClr val="002060"/>
                </a:solidFill>
              </a:rPr>
              <a:t/>
            </a:r>
            <a:br>
              <a:rPr lang="nb-NO" sz="2800" dirty="0" smtClean="0">
                <a:solidFill>
                  <a:srgbClr val="002060"/>
                </a:solidFill>
              </a:rPr>
            </a:br>
            <a:r>
              <a:rPr lang="nb-NO" sz="2400" dirty="0" smtClean="0">
                <a:solidFill>
                  <a:srgbClr val="002060"/>
                </a:solidFill>
              </a:rPr>
              <a:t/>
            </a:r>
            <a:br>
              <a:rPr lang="nb-NO" sz="2400" dirty="0" smtClean="0">
                <a:solidFill>
                  <a:srgbClr val="002060"/>
                </a:solidFill>
              </a:rPr>
            </a:br>
            <a:endParaRPr lang="nb-NO" sz="3200" dirty="0">
              <a:solidFill>
                <a:srgbClr val="002060"/>
              </a:solidFill>
            </a:endParaRPr>
          </a:p>
        </p:txBody>
      </p:sp>
      <p:pic>
        <p:nvPicPr>
          <p:cNvPr id="5" name="Picture 4" descr="Artikkelbild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E9D014282684242A6AAB57B7A36FD5B@edvardP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88" y="564410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88944"/>
            <a:ext cx="1334914" cy="1298341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26" y="2564904"/>
            <a:ext cx="4534744" cy="264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78098"/>
          </a:xfrm>
        </p:spPr>
        <p:txBody>
          <a:bodyPr>
            <a:normAutofit fontScale="90000"/>
          </a:bodyPr>
          <a:lstStyle/>
          <a:p>
            <a:r>
              <a:rPr lang="nb-NO" sz="2800" dirty="0" smtClean="0">
                <a:solidFill>
                  <a:srgbClr val="002060"/>
                </a:solidFill>
                <a:effectLst/>
              </a:rPr>
              <a:t>Søndag 23. februar - stafetter </a:t>
            </a:r>
            <a:br>
              <a:rPr lang="nb-NO" sz="2800" dirty="0" smtClean="0">
                <a:solidFill>
                  <a:srgbClr val="002060"/>
                </a:solidFill>
                <a:effectLst/>
              </a:rPr>
            </a:br>
            <a:endParaRPr lang="nb-NO" sz="2800" dirty="0">
              <a:solidFill>
                <a:srgbClr val="002060"/>
              </a:solidFill>
              <a:effectLst/>
            </a:endParaRPr>
          </a:p>
        </p:txBody>
      </p:sp>
      <p:pic>
        <p:nvPicPr>
          <p:cNvPr id="5" name="Picture 2" descr="BE9D014282684242A6AAB57B7A36FD5B@edvardP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44408" y="5805264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rtikkelbilde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37287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ktangel 2"/>
          <p:cNvSpPr/>
          <p:nvPr/>
        </p:nvSpPr>
        <p:spPr>
          <a:xfrm>
            <a:off x="683568" y="2132856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/>
              <a:t>07.30           </a:t>
            </a:r>
            <a:r>
              <a:rPr lang="nb-NO" sz="2000" dirty="0" smtClean="0"/>
              <a:t>   	Rennkontor </a:t>
            </a:r>
            <a:r>
              <a:rPr lang="nb-NO" sz="2000" dirty="0"/>
              <a:t>åpner i Knyken skisenter</a:t>
            </a:r>
            <a:br>
              <a:rPr lang="nb-NO" sz="2000" dirty="0"/>
            </a:br>
            <a:r>
              <a:rPr lang="nb-NO" sz="2000" dirty="0" smtClean="0"/>
              <a:t>08.15 - 09.00 	Innskyting </a:t>
            </a:r>
            <a:r>
              <a:rPr lang="nb-NO" sz="2000" dirty="0"/>
              <a:t>Jenter 15 og 16 år + Gutter 15 år</a:t>
            </a:r>
            <a:br>
              <a:rPr lang="nb-NO" sz="2000" dirty="0"/>
            </a:br>
            <a:r>
              <a:rPr lang="nb-NO" sz="2000" dirty="0"/>
              <a:t>09.15           </a:t>
            </a:r>
            <a:r>
              <a:rPr lang="nb-NO" sz="2000" dirty="0" smtClean="0"/>
              <a:t>    	Start </a:t>
            </a:r>
            <a:r>
              <a:rPr lang="nb-NO" sz="2000" dirty="0"/>
              <a:t>Jenter 15/16 år.</a:t>
            </a:r>
            <a:br>
              <a:rPr lang="nb-NO" sz="2000" dirty="0"/>
            </a:br>
            <a:r>
              <a:rPr lang="nb-NO" sz="2000" dirty="0"/>
              <a:t>10.25           </a:t>
            </a:r>
            <a:r>
              <a:rPr lang="nb-NO" sz="2000" dirty="0" smtClean="0"/>
              <a:t>   	Start </a:t>
            </a:r>
            <a:r>
              <a:rPr lang="nb-NO" sz="2000" dirty="0"/>
              <a:t>Gutter 15 år.       </a:t>
            </a:r>
            <a:br>
              <a:rPr lang="nb-NO" sz="2000" dirty="0"/>
            </a:br>
            <a:r>
              <a:rPr lang="nb-NO" sz="2000" dirty="0" smtClean="0"/>
              <a:t>11.45 - 12.15</a:t>
            </a:r>
            <a:r>
              <a:rPr lang="nb-NO" sz="2000" dirty="0"/>
              <a:t>  </a:t>
            </a:r>
            <a:r>
              <a:rPr lang="nb-NO" sz="2000" dirty="0" smtClean="0"/>
              <a:t>	Innskyting </a:t>
            </a:r>
            <a:r>
              <a:rPr lang="nb-NO" sz="2000" dirty="0"/>
              <a:t>fellesstart og Gutter 15/16 år</a:t>
            </a:r>
            <a:br>
              <a:rPr lang="nb-NO" sz="2000" dirty="0"/>
            </a:br>
            <a:r>
              <a:rPr lang="nb-NO" sz="2000" dirty="0"/>
              <a:t>12.25            </a:t>
            </a:r>
            <a:r>
              <a:rPr lang="nb-NO" sz="2000" dirty="0" smtClean="0"/>
              <a:t>   	Start </a:t>
            </a:r>
            <a:r>
              <a:rPr lang="nb-NO" sz="2000" dirty="0"/>
              <a:t>fellesstart</a:t>
            </a:r>
            <a:br>
              <a:rPr lang="nb-NO" sz="2000" dirty="0"/>
            </a:br>
            <a:r>
              <a:rPr lang="nb-NO" sz="2000" dirty="0"/>
              <a:t>13.00            </a:t>
            </a:r>
            <a:r>
              <a:rPr lang="nb-NO" sz="2000" dirty="0" smtClean="0"/>
              <a:t>   	Start </a:t>
            </a:r>
            <a:r>
              <a:rPr lang="nb-NO" sz="2000" dirty="0"/>
              <a:t>Gutter 15/16 </a:t>
            </a:r>
            <a:r>
              <a:rPr lang="nb-NO" sz="2000" dirty="0" smtClean="0"/>
              <a:t>år (</a:t>
            </a:r>
            <a:r>
              <a:rPr lang="nb-NO" sz="2000" dirty="0"/>
              <a:t>siste løper i mål </a:t>
            </a:r>
            <a:r>
              <a:rPr lang="nb-NO" sz="2000" dirty="0" smtClean="0"/>
              <a:t>ca. klokka </a:t>
            </a:r>
            <a:r>
              <a:rPr lang="nb-NO" sz="2000" dirty="0"/>
              <a:t>14.00)</a:t>
            </a:r>
            <a:br>
              <a:rPr lang="nb-NO" sz="2000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73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5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3" t="55577" r="55768" b="9995"/>
          <a:stretch/>
        </p:blipFill>
        <p:spPr bwMode="auto">
          <a:xfrm>
            <a:off x="151968" y="4409789"/>
            <a:ext cx="2750975" cy="2155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8" t="12127" r="19683" b="6250"/>
          <a:stretch/>
        </p:blipFill>
        <p:spPr bwMode="auto">
          <a:xfrm>
            <a:off x="2912822" y="188913"/>
            <a:ext cx="6044530" cy="63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1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7" t="12687" r="23181" b="6250"/>
          <a:stretch/>
        </p:blipFill>
        <p:spPr bwMode="auto">
          <a:xfrm>
            <a:off x="2442947" y="188913"/>
            <a:ext cx="5513427" cy="647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7" t="12686" r="23181" b="6250"/>
          <a:stretch/>
        </p:blipFill>
        <p:spPr bwMode="auto">
          <a:xfrm>
            <a:off x="2627784" y="194665"/>
            <a:ext cx="5328592" cy="627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5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4" t="18657" r="28638" b="9328"/>
          <a:stretch/>
        </p:blipFill>
        <p:spPr bwMode="auto">
          <a:xfrm>
            <a:off x="2843808" y="147282"/>
            <a:ext cx="4680520" cy="63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Loeypekart_NCOrkdal_Program_Page_1.png"/>
          <p:cNvPicPr>
            <a:picLocks noChangeAspect="1"/>
          </p:cNvPicPr>
          <p:nvPr/>
        </p:nvPicPr>
        <p:blipFill>
          <a:blip r:embed="rId2" cstate="print"/>
          <a:srcRect l="72273" t="55251" r="5455" b="6950"/>
          <a:stretch>
            <a:fillRect/>
          </a:stretch>
        </p:blipFill>
        <p:spPr bwMode="auto">
          <a:xfrm>
            <a:off x="179388" y="188913"/>
            <a:ext cx="10795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4" t="17724" r="29477" b="9328"/>
          <a:stretch/>
        </p:blipFill>
        <p:spPr bwMode="auto">
          <a:xfrm>
            <a:off x="2987824" y="188912"/>
            <a:ext cx="4417712" cy="625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32656"/>
            <a:ext cx="888124" cy="8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TC010219416[[fn=Velkomsttema]]</Template>
  <TotalTime>687</TotalTime>
  <Words>252</Words>
  <Application>Microsoft Office PowerPoint</Application>
  <PresentationFormat>Skjermfremvisning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Welcome</vt:lpstr>
      <vt:lpstr>Eventuelt / spørsmål</vt:lpstr>
      <vt:lpstr>VELKOMMEN TIL HOVEDLANDSRENNET SKISKYTING 21. - 23. februar 2014  Knyken skisenter </vt:lpstr>
      <vt:lpstr>  Sakliste for lagledermøte  - Opprop  - Teknisk briefing - TDs kommentarer - Værvarsel - Andre saker   </vt:lpstr>
      <vt:lpstr>Søndag 23. februar - stafetter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TDs kommentarer og eventuelt. </vt:lpstr>
      <vt:lpstr>VÆRVARSEL</vt:lpstr>
      <vt:lpstr>Eventuelt / spørsmål</vt:lpstr>
      <vt:lpstr>  </vt:lpstr>
    </vt:vector>
  </TitlesOfParts>
  <Company>Orkdal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DNB CUP 5 og STATKRAFT CUP 4</dc:title>
  <dc:creator>Solligård Norhild Kirkbakk</dc:creator>
  <cp:lastModifiedBy>Bakke Knut Arne</cp:lastModifiedBy>
  <cp:revision>77</cp:revision>
  <dcterms:created xsi:type="dcterms:W3CDTF">2012-01-29T18:05:18Z</dcterms:created>
  <dcterms:modified xsi:type="dcterms:W3CDTF">2014-02-22T17:27:56Z</dcterms:modified>
</cp:coreProperties>
</file>