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3" r:id="rId2"/>
    <p:sldId id="256" r:id="rId3"/>
    <p:sldId id="257" r:id="rId4"/>
    <p:sldId id="258" r:id="rId5"/>
    <p:sldId id="259" r:id="rId6"/>
    <p:sldId id="260" r:id="rId7"/>
    <p:sldId id="276" r:id="rId8"/>
    <p:sldId id="295" r:id="rId9"/>
    <p:sldId id="296" r:id="rId10"/>
    <p:sldId id="282" r:id="rId11"/>
    <p:sldId id="284" r:id="rId12"/>
    <p:sldId id="286" r:id="rId13"/>
    <p:sldId id="287" r:id="rId14"/>
    <p:sldId id="288" r:id="rId15"/>
    <p:sldId id="262" r:id="rId16"/>
    <p:sldId id="273" r:id="rId17"/>
    <p:sldId id="301" r:id="rId18"/>
    <p:sldId id="302" r:id="rId19"/>
    <p:sldId id="300" r:id="rId20"/>
    <p:sldId id="297" r:id="rId21"/>
    <p:sldId id="274" r:id="rId22"/>
    <p:sldId id="290" r:id="rId23"/>
    <p:sldId id="291" r:id="rId24"/>
    <p:sldId id="293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180AB-3A82-4BF7-8940-865BC96F3F6D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041B-B4E4-4A54-B03A-1261F282D0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25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041B-B4E4-4A54-B03A-1261F282D0E1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808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1234-F836-410D-A43D-E9B1D9F30A17}" type="datetimeFigureOut">
              <a:rPr lang="nb-NO" smtClean="0"/>
              <a:t>20.02.2014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6DA2784-184C-43F8-AEC3-89A3B9505D7E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PowerPoint_97-2003_Presentation1.ppt"/><Relationship Id="rId3" Type="http://schemas.openxmlformats.org/officeDocument/2006/relationships/hyperlink" Target="http://orkdal-il.no/index.php?artikkelvalg=vis_innhold&amp;visning=1&amp;id=970&amp;kat=31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3.jpg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orkdal-il.no/index.php?artikkelvalg=vis_innhold&amp;visning=1&amp;id=970&amp;kat=31" TargetMode="External"/><Relationship Id="rId7" Type="http://schemas.openxmlformats.org/officeDocument/2006/relationships/hyperlink" Target="http://www.yr.no/sted/Norge/S&#248;r-Tr&#248;ndelag/Orkdal/Knyken_skisente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kdal-il.no/knyken/live-kamera-fra-knyken/" TargetMode="External"/><Relationship Id="rId5" Type="http://schemas.openxmlformats.org/officeDocument/2006/relationships/hyperlink" Target="http://knyken.no/webcam/" TargetMode="Externa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orkdal-il.no/index.php?artikkelvalg=vis_innhold&amp;visning=1&amp;id=970&amp;kat=3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hyperlink" Target="http://www.orkdal-il.no/hl2014/startlis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9D014282684242A6AAB57B7A36FD5B@edvard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Eventuelt / spørsmål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7" t="12686" r="23181" b="6250"/>
          <a:stretch/>
        </p:blipFill>
        <p:spPr bwMode="auto">
          <a:xfrm>
            <a:off x="2627784" y="194665"/>
            <a:ext cx="5328592" cy="627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18657" r="28638" b="9328"/>
          <a:stretch/>
        </p:blipFill>
        <p:spPr bwMode="auto">
          <a:xfrm>
            <a:off x="2843808" y="147282"/>
            <a:ext cx="4680520" cy="63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17724" r="29477" b="9328"/>
          <a:stretch/>
        </p:blipFill>
        <p:spPr bwMode="auto">
          <a:xfrm>
            <a:off x="2987824" y="188912"/>
            <a:ext cx="4417712" cy="62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t="18097" r="29617" b="8582"/>
          <a:stretch/>
        </p:blipFill>
        <p:spPr bwMode="auto">
          <a:xfrm>
            <a:off x="2987824" y="188913"/>
            <a:ext cx="4392488" cy="625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15299" r="20802" b="26492"/>
          <a:stretch/>
        </p:blipFill>
        <p:spPr bwMode="auto">
          <a:xfrm>
            <a:off x="1258888" y="1340768"/>
            <a:ext cx="7704856" cy="45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1425" y="116632"/>
            <a:ext cx="8219256" cy="1656184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3200" u="sng" dirty="0" smtClean="0">
                <a:solidFill>
                  <a:srgbClr val="002060"/>
                </a:solidFill>
                <a:effectLst/>
              </a:rPr>
            </a:br>
            <a:r>
              <a:rPr lang="nb-NO" sz="3200" u="sng" dirty="0" smtClean="0">
                <a:solidFill>
                  <a:srgbClr val="002060"/>
                </a:solidFill>
                <a:effectLst/>
              </a:rPr>
              <a:t>RENNPROGRAM</a:t>
            </a:r>
            <a:br>
              <a:rPr lang="nb-NO" sz="3200" u="sng" dirty="0" smtClean="0">
                <a:solidFill>
                  <a:srgbClr val="002060"/>
                </a:solidFill>
                <a:effectLst/>
              </a:rPr>
            </a:br>
            <a:r>
              <a:rPr lang="nb-NO" sz="3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3200" u="sng" dirty="0" smtClean="0">
                <a:solidFill>
                  <a:srgbClr val="002060"/>
                </a:solidFill>
                <a:effectLst/>
              </a:rPr>
            </a:br>
            <a:r>
              <a:rPr lang="nb-NO" sz="2400" dirty="0" smtClean="0">
                <a:solidFill>
                  <a:srgbClr val="002060"/>
                </a:solidFill>
                <a:effectLst/>
              </a:rPr>
              <a:t>Fredag 21. februar - normal</a:t>
            </a:r>
            <a:endParaRPr lang="nb-NO" sz="3200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4" descr="Artikkelbild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74357"/>
            <a:ext cx="1486024" cy="12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E9D014282684242A6AAB57B7A36FD5B@edvard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611560" y="2204864"/>
            <a:ext cx="71287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08.00           </a:t>
            </a:r>
            <a:r>
              <a:rPr lang="nb-NO" sz="2000" dirty="0" smtClean="0"/>
              <a:t>    	Rennkontor </a:t>
            </a:r>
            <a:r>
              <a:rPr lang="nb-NO" sz="2000" dirty="0"/>
              <a:t>åpner i Knyken skisenter</a:t>
            </a:r>
            <a:br>
              <a:rPr lang="nb-NO" sz="2000" dirty="0"/>
            </a:br>
            <a:r>
              <a:rPr lang="nb-NO" sz="2000" dirty="0" smtClean="0"/>
              <a:t>08.45 - 09.30</a:t>
            </a:r>
            <a:r>
              <a:rPr lang="nb-NO" sz="2000" dirty="0"/>
              <a:t>  </a:t>
            </a:r>
            <a:r>
              <a:rPr lang="nb-NO" sz="2000" dirty="0" smtClean="0"/>
              <a:t>	Innskyting </a:t>
            </a:r>
            <a:r>
              <a:rPr lang="nb-NO" sz="2000" dirty="0"/>
              <a:t>Jenter 15 og 16 år</a:t>
            </a:r>
            <a:br>
              <a:rPr lang="nb-NO" sz="2000" dirty="0"/>
            </a:br>
            <a:r>
              <a:rPr lang="nb-NO" sz="2000" dirty="0"/>
              <a:t>09.45         </a:t>
            </a:r>
            <a:r>
              <a:rPr lang="nb-NO" sz="2000" dirty="0" smtClean="0"/>
              <a:t>   	Start </a:t>
            </a:r>
            <a:r>
              <a:rPr lang="nb-NO" sz="2000" dirty="0"/>
              <a:t>Jenter</a:t>
            </a:r>
            <a:br>
              <a:rPr lang="nb-NO" sz="2000" dirty="0"/>
            </a:br>
            <a:r>
              <a:rPr lang="nb-NO" sz="2000" dirty="0" smtClean="0"/>
              <a:t>11.40 - 12.50</a:t>
            </a:r>
            <a:r>
              <a:rPr lang="nb-NO" sz="2000" dirty="0"/>
              <a:t>  </a:t>
            </a:r>
            <a:r>
              <a:rPr lang="nb-NO" sz="2000" dirty="0" smtClean="0"/>
              <a:t>	Innskyting </a:t>
            </a:r>
            <a:r>
              <a:rPr lang="nb-NO" sz="2000" dirty="0"/>
              <a:t>Gutter 15 og 16 år</a:t>
            </a:r>
            <a:br>
              <a:rPr lang="nb-NO" sz="2000" dirty="0"/>
            </a:br>
            <a:r>
              <a:rPr lang="nb-NO" sz="2000" dirty="0"/>
              <a:t>13.00          </a:t>
            </a:r>
            <a:r>
              <a:rPr lang="nb-NO" sz="2000" dirty="0" smtClean="0"/>
              <a:t>   	Start </a:t>
            </a:r>
            <a:r>
              <a:rPr lang="nb-NO" sz="2000" dirty="0"/>
              <a:t>Gutter</a:t>
            </a:r>
            <a:br>
              <a:rPr lang="nb-NO" sz="2000" dirty="0"/>
            </a:br>
            <a:r>
              <a:rPr lang="nb-NO" sz="2000" dirty="0"/>
              <a:t>16.00           </a:t>
            </a:r>
            <a:r>
              <a:rPr lang="nb-NO" sz="2000" dirty="0" smtClean="0"/>
              <a:t>    	Rennkontor </a:t>
            </a:r>
            <a:r>
              <a:rPr lang="nb-NO" sz="2000" dirty="0"/>
              <a:t>stenger</a:t>
            </a:r>
            <a:br>
              <a:rPr lang="nb-NO" sz="2000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>
            <a:normAutofit fontScale="90000"/>
          </a:bodyPr>
          <a:lstStyle/>
          <a:p>
            <a:r>
              <a:rPr lang="nb-NO" sz="2800" dirty="0" smtClean="0">
                <a:solidFill>
                  <a:srgbClr val="002060"/>
                </a:solidFill>
                <a:effectLst/>
              </a:rPr>
              <a:t>Lørdag 22. februar - sprint 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endParaRPr lang="nb-NO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5805264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683568" y="2132856"/>
            <a:ext cx="78608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08.00            </a:t>
            </a:r>
            <a:r>
              <a:rPr lang="nb-NO" sz="2000" dirty="0" smtClean="0"/>
              <a:t>   	Rennkontor </a:t>
            </a:r>
            <a:r>
              <a:rPr lang="nb-NO" sz="2000" dirty="0"/>
              <a:t>åpner i Knyken skisenter</a:t>
            </a:r>
            <a:br>
              <a:rPr lang="nb-NO" sz="2000" dirty="0"/>
            </a:br>
            <a:r>
              <a:rPr lang="nb-NO" sz="2000" dirty="0" smtClean="0"/>
              <a:t>08.45 - 09.30</a:t>
            </a:r>
            <a:r>
              <a:rPr lang="nb-NO" sz="2000" dirty="0"/>
              <a:t>  </a:t>
            </a:r>
            <a:r>
              <a:rPr lang="nb-NO" sz="2000" dirty="0" smtClean="0"/>
              <a:t>	Innskyting </a:t>
            </a:r>
            <a:r>
              <a:rPr lang="nb-NO" sz="2000" dirty="0"/>
              <a:t>Jenter 15 og 16 år</a:t>
            </a:r>
            <a:br>
              <a:rPr lang="nb-NO" sz="2000" dirty="0"/>
            </a:br>
            <a:r>
              <a:rPr lang="nb-NO" sz="2000" dirty="0"/>
              <a:t>09.45           </a:t>
            </a:r>
            <a:r>
              <a:rPr lang="nb-NO" sz="2000" dirty="0" smtClean="0"/>
              <a:t>   	Start </a:t>
            </a:r>
            <a:r>
              <a:rPr lang="nb-NO" sz="2000" dirty="0"/>
              <a:t>Jenter</a:t>
            </a:r>
            <a:br>
              <a:rPr lang="nb-NO" sz="2000" dirty="0"/>
            </a:br>
            <a:r>
              <a:rPr lang="nb-NO" sz="2000" dirty="0" smtClean="0"/>
              <a:t>11.25 - 12.35</a:t>
            </a:r>
            <a:r>
              <a:rPr lang="nb-NO" sz="2000" dirty="0"/>
              <a:t> </a:t>
            </a:r>
            <a:r>
              <a:rPr lang="nb-NO" sz="2000" dirty="0" smtClean="0"/>
              <a:t>	 </a:t>
            </a:r>
            <a:r>
              <a:rPr lang="nb-NO" sz="2000" dirty="0"/>
              <a:t>Innskyting Gutter 15 og 16 år</a:t>
            </a:r>
            <a:br>
              <a:rPr lang="nb-NO" sz="2000" dirty="0"/>
            </a:br>
            <a:r>
              <a:rPr lang="nb-NO" sz="2000" dirty="0"/>
              <a:t>12.45           </a:t>
            </a:r>
            <a:r>
              <a:rPr lang="nb-NO" sz="2000" dirty="0" smtClean="0"/>
              <a:t>  	 Start </a:t>
            </a:r>
            <a:r>
              <a:rPr lang="nb-NO" sz="2000" dirty="0"/>
              <a:t>Gutter</a:t>
            </a:r>
            <a:br>
              <a:rPr lang="nb-NO" sz="2000" dirty="0"/>
            </a:br>
            <a:r>
              <a:rPr lang="nb-NO" sz="2000" dirty="0"/>
              <a:t>16.00            </a:t>
            </a:r>
            <a:r>
              <a:rPr lang="nb-NO" sz="2000" dirty="0" smtClean="0"/>
              <a:t>   	 Rennkontor </a:t>
            </a:r>
            <a:r>
              <a:rPr lang="nb-NO" sz="2000" dirty="0"/>
              <a:t>stenger</a:t>
            </a:r>
            <a:br>
              <a:rPr lang="nb-NO" sz="2000" dirty="0"/>
            </a:br>
            <a:r>
              <a:rPr lang="nb-NO" sz="2000" dirty="0"/>
              <a:t>17.00            </a:t>
            </a:r>
            <a:r>
              <a:rPr lang="nb-NO" sz="2000" dirty="0" smtClean="0"/>
              <a:t>  	 Lagledermøte </a:t>
            </a:r>
            <a:r>
              <a:rPr lang="nb-NO" sz="2000" dirty="0"/>
              <a:t>i Orklahallen</a:t>
            </a:r>
            <a:br>
              <a:rPr lang="nb-NO" sz="2000" dirty="0"/>
            </a:br>
            <a:r>
              <a:rPr lang="nb-NO" sz="2000" dirty="0"/>
              <a:t>18.00            </a:t>
            </a:r>
            <a:r>
              <a:rPr lang="nb-NO" sz="2000" dirty="0" smtClean="0"/>
              <a:t>   	 Bankett </a:t>
            </a:r>
            <a:r>
              <a:rPr lang="nb-NO" sz="2000" dirty="0"/>
              <a:t>med premieutdeling for </a:t>
            </a:r>
            <a:r>
              <a:rPr lang="nb-NO" sz="2000" dirty="0" smtClean="0"/>
              <a:t>  utøvere/trenere/ledere</a:t>
            </a:r>
            <a:r>
              <a:rPr lang="nb-NO" sz="2000" dirty="0"/>
              <a:t>, foresatte og frivillige i </a:t>
            </a:r>
            <a:r>
              <a:rPr lang="nb-NO" sz="2000" dirty="0" smtClean="0"/>
              <a:t>Orklahallen</a:t>
            </a:r>
            <a:r>
              <a:rPr lang="nb-NO" sz="2000" dirty="0"/>
              <a:t>, Orkanger. Premieutdelingen starter </a:t>
            </a:r>
            <a:r>
              <a:rPr lang="nb-NO" sz="2000" dirty="0" smtClean="0"/>
              <a:t>ca. </a:t>
            </a:r>
            <a:r>
              <a:rPr lang="nb-NO" sz="2000" dirty="0"/>
              <a:t>19.00.</a:t>
            </a:r>
            <a:br>
              <a:rPr lang="nb-NO" sz="2000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144016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Torsdag den 20. februar</a:t>
            </a:r>
            <a:br>
              <a:rPr lang="nb-NO" sz="3600" dirty="0" smtClean="0">
                <a:solidFill>
                  <a:srgbClr val="002060"/>
                </a:solidFill>
                <a:effectLst/>
              </a:rPr>
            </a:br>
            <a:r>
              <a:rPr lang="nb-NO" sz="3600" dirty="0" smtClean="0">
                <a:solidFill>
                  <a:srgbClr val="002060"/>
                </a:solidFill>
                <a:effectLst/>
              </a:rPr>
              <a:t> Åpningsseremoni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endParaRPr lang="nb-NO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5805264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683568" y="2132856"/>
            <a:ext cx="74168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 smtClean="0"/>
              <a:t> </a:t>
            </a:r>
            <a:endParaRPr lang="nb-NO" sz="2000" dirty="0"/>
          </a:p>
          <a:p>
            <a:pPr algn="ctr"/>
            <a:r>
              <a:rPr lang="nb-NO" sz="2000" b="1" dirty="0" smtClean="0"/>
              <a:t>TUSENÅRSSTEDET  -  FANNREM SENTRUM</a:t>
            </a:r>
          </a:p>
          <a:p>
            <a:pPr algn="ctr"/>
            <a:r>
              <a:rPr lang="nb-NO" sz="2000" b="1" dirty="0" smtClean="0"/>
              <a:t>DET SERVERES GLØGG FRA KL. 17.30</a:t>
            </a:r>
          </a:p>
          <a:p>
            <a:pPr algn="ctr"/>
            <a:endParaRPr lang="nb-NO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/>
              <a:t>STYRELEDER I ORKDAL IDRETTSLAG ODDBJØRN ALMLI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/>
              <a:t>ORDFØRER GUNNAR H. LYSHOLM</a:t>
            </a:r>
          </a:p>
          <a:p>
            <a:endParaRPr lang="nb-NO" sz="2000" b="1" dirty="0"/>
          </a:p>
          <a:p>
            <a:pPr algn="ctr"/>
            <a:r>
              <a:rPr lang="nb-NO" sz="2000" b="1" dirty="0" smtClean="0"/>
              <a:t>KONFRANSIER OLE INGVAR ASBØLL</a:t>
            </a:r>
          </a:p>
          <a:p>
            <a:pPr algn="ctr"/>
            <a:endParaRPr lang="nb-NO" sz="2000" b="1" dirty="0"/>
          </a:p>
          <a:p>
            <a:pPr algn="ctr"/>
            <a:r>
              <a:rPr lang="nb-NO" sz="2000" b="1" dirty="0" smtClean="0"/>
              <a:t>ET SAMARBEID MELLOM</a:t>
            </a:r>
          </a:p>
          <a:p>
            <a:pPr algn="ctr"/>
            <a:r>
              <a:rPr lang="nb-NO" sz="2000" b="1" dirty="0" smtClean="0"/>
              <a:t>ORKDAL IDRETTSLAG OG FANNREM VEL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tikkelbil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E9D014282684242A6AAB57B7A36FD5B@edvard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Bankett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Kl. 17.30 </a:t>
            </a:r>
            <a:r>
              <a:rPr lang="nb-NO" dirty="0" err="1" smtClean="0"/>
              <a:t>Innslipp</a:t>
            </a:r>
            <a:r>
              <a:rPr lang="nb-NO" dirty="0" smtClean="0"/>
              <a:t> i Orklahallen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(salg av brus)</a:t>
            </a:r>
          </a:p>
          <a:p>
            <a:pPr marL="0" indent="0">
              <a:buNone/>
            </a:pPr>
            <a:r>
              <a:rPr lang="nb-NO" dirty="0" smtClean="0"/>
              <a:t>Kl. 18.00 Banketten starter, dørene stenges.</a:t>
            </a:r>
          </a:p>
          <a:p>
            <a:pPr marL="0" indent="0">
              <a:buNone/>
            </a:pPr>
            <a:r>
              <a:rPr lang="nb-NO" dirty="0" smtClean="0"/>
              <a:t>Kl. 19.00 Premieutdeling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Tribunen er åpen for publikum!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E9D014282684242A6AAB57B7A36FD5B@edvard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9072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resentasjon" r:id="rId8" imgW="4570610" imgH="3427643" progId="PowerPoint.Show.8">
                  <p:embed/>
                </p:oleObj>
              </mc:Choice>
              <mc:Fallback>
                <p:oleObj name="Presentasjon" r:id="rId8" imgW="4570610" imgH="342764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9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82786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dirty="0" smtClean="0">
                <a:solidFill>
                  <a:srgbClr val="002060"/>
                </a:solidFill>
              </a:rPr>
              <a:t>VELKOMMEN TIL HOVEDLANDSRENNET SKISKYTING 21. - 23. februar 2014 </a:t>
            </a:r>
            <a:br>
              <a:rPr lang="nb-NO" sz="3200" dirty="0" smtClean="0">
                <a:solidFill>
                  <a:srgbClr val="002060"/>
                </a:solidFill>
              </a:rPr>
            </a:br>
            <a:r>
              <a:rPr lang="nb-NO" sz="3200" dirty="0" smtClean="0">
                <a:solidFill>
                  <a:srgbClr val="002060"/>
                </a:solidFill>
              </a:rPr>
              <a:t>Knyken skisenter</a:t>
            </a:r>
            <a:br>
              <a:rPr lang="nb-NO" sz="3200" dirty="0" smtClean="0">
                <a:solidFill>
                  <a:srgbClr val="002060"/>
                </a:solidFill>
              </a:rPr>
            </a:b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1431985" y="3645024"/>
            <a:ext cx="6400800" cy="2160240"/>
          </a:xfrm>
        </p:spPr>
        <p:txBody>
          <a:bodyPr>
            <a:normAutofit/>
          </a:bodyPr>
          <a:lstStyle/>
          <a:p>
            <a:pPr algn="l"/>
            <a:endParaRPr lang="nb-NO" dirty="0" smtClean="0">
              <a:solidFill>
                <a:srgbClr val="002060"/>
              </a:solidFill>
            </a:endParaRP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LAGLEDERMØTE 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TORSDAG 20. FEBRUAR KL.1600</a:t>
            </a:r>
            <a:endParaRPr lang="nb-NO" dirty="0">
              <a:solidFill>
                <a:srgbClr val="002060"/>
              </a:solidFill>
            </a:endParaRP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KNYKSTUGGU, KNYKEN SKISENTER</a:t>
            </a:r>
            <a:endParaRPr lang="nb-NO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9131"/>
            <a:ext cx="2043548" cy="108338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021288"/>
            <a:ext cx="1438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117964"/>
            <a:ext cx="2360930" cy="7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1" y="391732"/>
            <a:ext cx="1552627" cy="120328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1" y="2996952"/>
            <a:ext cx="1571625" cy="160972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6677"/>
            <a:ext cx="1334914" cy="12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>
            <a:normAutofit fontScale="90000"/>
          </a:bodyPr>
          <a:lstStyle/>
          <a:p>
            <a:r>
              <a:rPr lang="nb-NO" sz="2800" dirty="0" smtClean="0">
                <a:solidFill>
                  <a:srgbClr val="002060"/>
                </a:solidFill>
                <a:effectLst/>
              </a:rPr>
              <a:t>Søndag 23. februar - stafetter 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endParaRPr lang="nb-NO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5805264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683568" y="213285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07.30           </a:t>
            </a:r>
            <a:r>
              <a:rPr lang="nb-NO" sz="2000" dirty="0" smtClean="0"/>
              <a:t>   	Rennkontor </a:t>
            </a:r>
            <a:r>
              <a:rPr lang="nb-NO" sz="2000" dirty="0"/>
              <a:t>åpner i Knyken skisenter</a:t>
            </a:r>
            <a:br>
              <a:rPr lang="nb-NO" sz="2000" dirty="0"/>
            </a:br>
            <a:r>
              <a:rPr lang="nb-NO" sz="2000" dirty="0" smtClean="0"/>
              <a:t>08.15 - 09.00 	Innskyting </a:t>
            </a:r>
            <a:r>
              <a:rPr lang="nb-NO" sz="2000" dirty="0"/>
              <a:t>Jenter 15 og 16 år + Gutter 15 år</a:t>
            </a:r>
            <a:br>
              <a:rPr lang="nb-NO" sz="2000" dirty="0"/>
            </a:br>
            <a:r>
              <a:rPr lang="nb-NO" sz="2000" dirty="0"/>
              <a:t>09.15           </a:t>
            </a:r>
            <a:r>
              <a:rPr lang="nb-NO" sz="2000" dirty="0" smtClean="0"/>
              <a:t>    	Start </a:t>
            </a:r>
            <a:r>
              <a:rPr lang="nb-NO" sz="2000" dirty="0"/>
              <a:t>Jenter 15/16 år.</a:t>
            </a:r>
            <a:br>
              <a:rPr lang="nb-NO" sz="2000" dirty="0"/>
            </a:br>
            <a:r>
              <a:rPr lang="nb-NO" sz="2000" dirty="0"/>
              <a:t>10.25           </a:t>
            </a:r>
            <a:r>
              <a:rPr lang="nb-NO" sz="2000" dirty="0" smtClean="0"/>
              <a:t>   	Start </a:t>
            </a:r>
            <a:r>
              <a:rPr lang="nb-NO" sz="2000" dirty="0"/>
              <a:t>Gutter 15 år.       </a:t>
            </a:r>
            <a:br>
              <a:rPr lang="nb-NO" sz="2000" dirty="0"/>
            </a:br>
            <a:r>
              <a:rPr lang="nb-NO" sz="2000" dirty="0" smtClean="0"/>
              <a:t>11.45 - 12.15</a:t>
            </a:r>
            <a:r>
              <a:rPr lang="nb-NO" sz="2000" dirty="0"/>
              <a:t>  </a:t>
            </a:r>
            <a:r>
              <a:rPr lang="nb-NO" sz="2000" dirty="0" smtClean="0"/>
              <a:t>	Innskyting </a:t>
            </a:r>
            <a:r>
              <a:rPr lang="nb-NO" sz="2000" dirty="0"/>
              <a:t>fellesstart og Gutter 15/16 år</a:t>
            </a:r>
            <a:br>
              <a:rPr lang="nb-NO" sz="2000" dirty="0"/>
            </a:br>
            <a:r>
              <a:rPr lang="nb-NO" sz="2000" dirty="0"/>
              <a:t>12.25            </a:t>
            </a:r>
            <a:r>
              <a:rPr lang="nb-NO" sz="2000" dirty="0" smtClean="0"/>
              <a:t>   	Start </a:t>
            </a:r>
            <a:r>
              <a:rPr lang="nb-NO" sz="2000" dirty="0"/>
              <a:t>fellesstart</a:t>
            </a:r>
            <a:br>
              <a:rPr lang="nb-NO" sz="2000" dirty="0"/>
            </a:br>
            <a:r>
              <a:rPr lang="nb-NO" sz="2000" dirty="0"/>
              <a:t>13.00            </a:t>
            </a:r>
            <a:r>
              <a:rPr lang="nb-NO" sz="2000" dirty="0" smtClean="0"/>
              <a:t>   	Start </a:t>
            </a:r>
            <a:r>
              <a:rPr lang="nb-NO" sz="2000" dirty="0"/>
              <a:t>Gutter 15/16 </a:t>
            </a:r>
            <a:r>
              <a:rPr lang="nb-NO" sz="2000" dirty="0" smtClean="0"/>
              <a:t>år (</a:t>
            </a:r>
            <a:r>
              <a:rPr lang="nb-NO" sz="2000" dirty="0"/>
              <a:t>siste løper i mål </a:t>
            </a:r>
            <a:r>
              <a:rPr lang="nb-NO" sz="2000" dirty="0" smtClean="0"/>
              <a:t>ca. klokka </a:t>
            </a:r>
            <a:r>
              <a:rPr lang="nb-NO" sz="2000" dirty="0"/>
              <a:t>14.00)</a:t>
            </a:r>
            <a:br>
              <a:rPr lang="nb-NO" sz="2000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73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tikkelbil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E9D014282684242A6AAB57B7A36FD5B@edvard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TDs kommentarer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9D014282684242A6AAB57B7A36FD5B@edvard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VÆRVARSEL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83568" y="1859340"/>
            <a:ext cx="79928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2000" dirty="0">
                <a:hlinkClick r:id="rId5"/>
              </a:rPr>
              <a:t>Værstasjon Knyken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hlinkClick r:id="rId6"/>
              </a:rPr>
              <a:t>Webkamera Knyken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hlinkClick r:id="rId7"/>
              </a:rPr>
              <a:t>Værvarsel for Knyken skisenter fra Yr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9D014282684242A6AAB57B7A36FD5B@edvard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Eventuelt / spørsmål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 Stafettfordeling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nb-NO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400" dirty="0" smtClean="0">
                <a:solidFill>
                  <a:srgbClr val="002060"/>
                </a:solidFill>
                <a:effectLst/>
              </a:rPr>
            </a:br>
            <a:r>
              <a:rPr lang="nb-NO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400" dirty="0" smtClean="0">
                <a:solidFill>
                  <a:srgbClr val="002060"/>
                </a:solidFill>
                <a:effectLst/>
              </a:rPr>
            </a:br>
            <a:endParaRPr lang="nb-NO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41687"/>
            <a:ext cx="715516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tekst 8"/>
          <p:cNvSpPr>
            <a:spLocks noGrp="1"/>
          </p:cNvSpPr>
          <p:nvPr>
            <p:ph type="body" idx="4294967295"/>
          </p:nvPr>
        </p:nvSpPr>
        <p:spPr>
          <a:xfrm>
            <a:off x="918322" y="1357453"/>
            <a:ext cx="7772400" cy="779462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 smtClean="0">
                <a:solidFill>
                  <a:srgbClr val="002060"/>
                </a:solidFill>
              </a:rPr>
              <a:t>VI ØNSKER HVERANDRE LYKKE TIL!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892881"/>
            <a:ext cx="1438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955" y="5963908"/>
            <a:ext cx="2360930" cy="7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19028"/>
            <a:ext cx="1555115" cy="6381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90" y="2136915"/>
            <a:ext cx="63531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1487" y="1484784"/>
            <a:ext cx="8229600" cy="3816424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u="sng" dirty="0" smtClean="0">
                <a:solidFill>
                  <a:srgbClr val="002060"/>
                </a:solidFill>
              </a:rPr>
              <a:t/>
            </a:r>
            <a:br>
              <a:rPr lang="nb-NO" sz="3200" u="sng" dirty="0" smtClean="0">
                <a:solidFill>
                  <a:srgbClr val="002060"/>
                </a:solidFill>
              </a:rPr>
            </a:br>
            <a:r>
              <a:rPr lang="nb-NO" sz="3200" u="sng" dirty="0">
                <a:solidFill>
                  <a:srgbClr val="002060"/>
                </a:solidFill>
              </a:rPr>
              <a:t/>
            </a:r>
            <a:br>
              <a:rPr lang="nb-NO" sz="3200" u="sng" dirty="0">
                <a:solidFill>
                  <a:srgbClr val="002060"/>
                </a:solidFill>
              </a:rPr>
            </a:br>
            <a:r>
              <a:rPr lang="nb-NO" sz="3200" u="sng" dirty="0" smtClean="0">
                <a:solidFill>
                  <a:srgbClr val="002060"/>
                </a:solidFill>
              </a:rPr>
              <a:t>Sakliste for lagledermøte</a:t>
            </a:r>
            <a:br>
              <a:rPr lang="nb-NO" sz="3200" u="sng" dirty="0" smtClean="0">
                <a:solidFill>
                  <a:srgbClr val="002060"/>
                </a:solidFill>
              </a:rPr>
            </a:br>
            <a:r>
              <a:rPr lang="nb-NO" sz="3200" dirty="0" smtClean="0">
                <a:solidFill>
                  <a:srgbClr val="002060"/>
                </a:solidFill>
              </a:rPr>
              <a:t>- Offisiell åpning</a:t>
            </a:r>
            <a:br>
              <a:rPr lang="nb-NO" sz="32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Opprop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Valg rennjury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Teknisk briefing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TDs kommentarer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Værvarsel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Andre saker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Offisiell avslutning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400" dirty="0" smtClean="0">
                <a:solidFill>
                  <a:srgbClr val="002060"/>
                </a:solidFill>
              </a:rPr>
              <a:t/>
            </a:r>
            <a:br>
              <a:rPr lang="nb-NO" sz="2400" dirty="0" smtClean="0">
                <a:solidFill>
                  <a:srgbClr val="002060"/>
                </a:solidFill>
              </a:rPr>
            </a:br>
            <a:endParaRPr lang="nb-NO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Artikkelbil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E9D014282684242A6AAB57B7A36FD5B@edvard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88" y="564410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944"/>
            <a:ext cx="1334914" cy="129834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26" y="2564904"/>
            <a:ext cx="4534744" cy="26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184576"/>
          </a:xfrm>
        </p:spPr>
        <p:txBody>
          <a:bodyPr>
            <a:normAutofit/>
          </a:bodyPr>
          <a:lstStyle/>
          <a:p>
            <a:pPr algn="l"/>
            <a:r>
              <a:rPr lang="nb-NO" sz="3200" u="sng" dirty="0" smtClean="0">
                <a:solidFill>
                  <a:srgbClr val="002060"/>
                </a:solidFill>
                <a:effectLst/>
              </a:rPr>
              <a:t>RENNKOMITE - TD</a:t>
            </a:r>
            <a:r>
              <a:rPr lang="nb-NO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32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TD: 		Ketil Reistad/ Asløv Jørgensen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Rennleder: 	Edvard Asbjørnslett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Ass. rennleder: Egil Arve Berdal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Arena: 		Per Arnfinn Selvnes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Standplass: 	Joar Staveli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Tidtaking: 	Jan Peder Hegdal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Løyper: 	Per Arnfinn Selvnes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Rennkontor: 	Kari Selvnes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Sekretær: 	</a:t>
            </a:r>
            <a:r>
              <a:rPr lang="nb-NO" sz="2000" dirty="0" err="1" smtClean="0">
                <a:solidFill>
                  <a:srgbClr val="002060"/>
                </a:solidFill>
                <a:effectLst/>
              </a:rPr>
              <a:t>Norhild</a:t>
            </a:r>
            <a:r>
              <a:rPr lang="nb-NO" sz="2000" dirty="0" smtClean="0">
                <a:solidFill>
                  <a:srgbClr val="002060"/>
                </a:solidFill>
                <a:effectLst/>
              </a:rPr>
              <a:t> Kirkbakk Solligård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HK-leder: 	Joar Tøndel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Logistikk: 	Thor-Arne Johnsen</a:t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Daglig leder:	</a:t>
            </a:r>
            <a:r>
              <a:rPr lang="nb-NO" sz="2000" smtClean="0">
                <a:solidFill>
                  <a:srgbClr val="002060"/>
                </a:solidFill>
                <a:effectLst/>
              </a:rPr>
              <a:t>Magne Fossbakk</a:t>
            </a:r>
            <a:r>
              <a:rPr lang="nb-NO" sz="20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000" dirty="0" smtClean="0">
                <a:solidFill>
                  <a:srgbClr val="002060"/>
                </a:solidFill>
                <a:effectLst/>
              </a:rPr>
            </a:br>
            <a:r>
              <a:rPr lang="nb-NO" sz="2000" dirty="0">
                <a:solidFill>
                  <a:srgbClr val="002060"/>
                </a:solidFill>
                <a:effectLst/>
              </a:rPr>
              <a:t/>
            </a:r>
            <a:br>
              <a:rPr lang="nb-NO" sz="2000" dirty="0">
                <a:solidFill>
                  <a:srgbClr val="002060"/>
                </a:solidFill>
                <a:effectLst/>
              </a:rPr>
            </a:br>
            <a:r>
              <a:rPr lang="nb-NO" sz="2000" dirty="0" smtClean="0">
                <a:solidFill>
                  <a:srgbClr val="002060"/>
                </a:solidFill>
                <a:effectLst/>
              </a:rPr>
              <a:t>NSSF : 		Marian </a:t>
            </a:r>
            <a:r>
              <a:rPr lang="nb-NO" sz="2000" dirty="0" err="1" smtClean="0">
                <a:solidFill>
                  <a:srgbClr val="002060"/>
                </a:solidFill>
                <a:effectLst/>
              </a:rPr>
              <a:t>Lyngsaunet</a:t>
            </a:r>
            <a:r>
              <a:rPr lang="nb-NO" sz="2000" dirty="0">
                <a:solidFill>
                  <a:srgbClr val="002060"/>
                </a:solidFill>
                <a:effectLst/>
              </a:rPr>
              <a:t/>
            </a:r>
            <a:br>
              <a:rPr lang="nb-NO" sz="2000" dirty="0">
                <a:solidFill>
                  <a:srgbClr val="002060"/>
                </a:solidFill>
                <a:effectLst/>
              </a:rPr>
            </a:br>
            <a:endParaRPr lang="nb-NO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4" descr="Artikkelbil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87" y="0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3256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944"/>
            <a:ext cx="1334914" cy="12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496944" cy="3024336"/>
          </a:xfrm>
        </p:spPr>
        <p:txBody>
          <a:bodyPr>
            <a:normAutofit/>
          </a:bodyPr>
          <a:lstStyle/>
          <a:p>
            <a:pPr algn="l"/>
            <a:r>
              <a:rPr lang="nb-NO" sz="3200" u="sng" dirty="0" smtClean="0">
                <a:solidFill>
                  <a:srgbClr val="002060"/>
                </a:solidFill>
                <a:effectLst/>
              </a:rPr>
              <a:t>VALG-RENNJURY</a:t>
            </a:r>
            <a:r>
              <a:rPr lang="nb-NO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3200" dirty="0" smtClean="0">
                <a:solidFill>
                  <a:srgbClr val="002060"/>
                </a:solidFill>
                <a:effectLst/>
              </a:rPr>
            </a:br>
            <a:r>
              <a:rPr lang="nb-NO" sz="3200" dirty="0" smtClean="0">
                <a:solidFill>
                  <a:srgbClr val="002060"/>
                </a:solidFill>
                <a:effectLst/>
              </a:rPr>
              <a:t>-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rennleder Edvard </a:t>
            </a:r>
            <a:r>
              <a:rPr lang="nb-NO" sz="2800" dirty="0" err="1" smtClean="0">
                <a:solidFill>
                  <a:srgbClr val="002060"/>
                </a:solidFill>
                <a:effectLst/>
              </a:rPr>
              <a:t>Asbjørnslett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.</a:t>
            </a:r>
            <a:r>
              <a:rPr lang="nb-NO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3200" dirty="0" smtClean="0">
                <a:solidFill>
                  <a:srgbClr val="002060"/>
                </a:solidFill>
                <a:effectLst/>
              </a:rPr>
            </a:br>
            <a:r>
              <a:rPr lang="nb-NO" sz="3200" dirty="0" smtClean="0">
                <a:solidFill>
                  <a:srgbClr val="002060"/>
                </a:solidFill>
                <a:effectLst/>
              </a:rPr>
              <a:t>-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TD, </a:t>
            </a:r>
            <a:r>
              <a:rPr lang="nb-NO" sz="2800" dirty="0">
                <a:solidFill>
                  <a:srgbClr val="002060"/>
                </a:solidFill>
                <a:effectLst/>
              </a:rPr>
              <a:t>Ketil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Reistad/</a:t>
            </a:r>
            <a:r>
              <a:rPr lang="nb-NO" sz="2800" dirty="0" err="1" smtClean="0">
                <a:solidFill>
                  <a:srgbClr val="002060"/>
                </a:solidFill>
                <a:effectLst/>
              </a:rPr>
              <a:t>Asløv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 </a:t>
            </a:r>
            <a:r>
              <a:rPr lang="nb-NO" sz="2800" dirty="0">
                <a:solidFill>
                  <a:srgbClr val="002060"/>
                </a:solidFill>
                <a:effectLst/>
              </a:rPr>
              <a:t>Jørgensen.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  2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lagledere: 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 Tor Solbakken, Hedmark</a:t>
            </a:r>
            <a:r>
              <a:rPr lang="nb-NO" sz="3200" dirty="0" smtClean="0">
                <a:solidFill>
                  <a:srgbClr val="002060"/>
                </a:solidFill>
                <a:effectLst/>
              </a:rPr>
              <a:t>, </a:t>
            </a:r>
            <a:r>
              <a:rPr lang="nb-NO" sz="3200" dirty="0" smtClean="0">
                <a:solidFill>
                  <a:srgbClr val="002060"/>
                </a:solidFill>
                <a:effectLst/>
              </a:rPr>
              <a:t>95158302</a:t>
            </a:r>
            <a:br>
              <a:rPr lang="nb-NO" sz="3200" dirty="0" smtClean="0">
                <a:solidFill>
                  <a:srgbClr val="002060"/>
                </a:solidFill>
                <a:effectLst/>
              </a:rPr>
            </a:br>
            <a:r>
              <a:rPr lang="nb-NO" sz="3200" dirty="0" smtClean="0">
                <a:solidFill>
                  <a:srgbClr val="002060"/>
                </a:solidFill>
                <a:effectLst/>
              </a:rPr>
              <a:t>-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Heidi M Starheim S&amp;F, 48045210.</a:t>
            </a:r>
            <a:endParaRPr lang="nb-NO" sz="2800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4" descr="Artikkelbil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94928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944"/>
            <a:ext cx="1334914" cy="12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99560"/>
            <a:ext cx="8229600" cy="3597592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3200" u="sng" dirty="0" smtClean="0">
                <a:solidFill>
                  <a:srgbClr val="002060"/>
                </a:solidFill>
                <a:effectLst/>
              </a:rPr>
            </a:br>
            <a:r>
              <a:rPr lang="nb-NO" sz="3200" u="sng" dirty="0" smtClean="0">
                <a:solidFill>
                  <a:srgbClr val="002060"/>
                </a:solidFill>
                <a:effectLst/>
              </a:rPr>
              <a:t>TEKNISK BRIEFING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 Avtrekks/brikkekontroll.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>
                <a:solidFill>
                  <a:srgbClr val="002060"/>
                </a:solidFill>
                <a:effectLst/>
              </a:rPr>
              <a:t>- Startnummer/sikkerhetsnåler.</a:t>
            </a:r>
            <a:br>
              <a:rPr lang="nb-NO" sz="2800" dirty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 Tilgang: stadion</a:t>
            </a:r>
            <a:r>
              <a:rPr lang="nb-NO" sz="2800" dirty="0">
                <a:solidFill>
                  <a:srgbClr val="002060"/>
                </a:solidFill>
                <a:effectLst/>
              </a:rPr>
              <a:t>,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 </a:t>
            </a:r>
            <a:r>
              <a:rPr lang="nb-NO" sz="2800" dirty="0">
                <a:solidFill>
                  <a:srgbClr val="002060"/>
                </a:solidFill>
                <a:effectLst/>
              </a:rPr>
              <a:t>l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aglederbås.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>
                <a:solidFill>
                  <a:srgbClr val="002060"/>
                </a:solidFill>
                <a:effectLst/>
              </a:rPr>
              <a:t>-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Skytebane. Lenke til: </a:t>
            </a:r>
            <a:r>
              <a:rPr lang="nb-NO" sz="2800" dirty="0" smtClean="0">
                <a:solidFill>
                  <a:srgbClr val="002060"/>
                </a:solidFill>
                <a:effectLst/>
                <a:hlinkClick r:id="rId2"/>
              </a:rPr>
              <a:t>Lister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</a:t>
            </a:r>
            <a:r>
              <a:rPr lang="nb-NO" sz="2800" dirty="0">
                <a:solidFill>
                  <a:srgbClr val="002060"/>
                </a:solidFill>
                <a:effectLst/>
              </a:rPr>
              <a:t> Jaktradioer. Jakt 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1-3 </a:t>
            </a:r>
            <a:r>
              <a:rPr lang="nb-NO" sz="2800" dirty="0">
                <a:solidFill>
                  <a:srgbClr val="002060"/>
                </a:solidFill>
                <a:effectLst/>
              </a:rPr>
              <a:t>forbeholdt arrangør.</a:t>
            </a:r>
            <a:br>
              <a:rPr lang="nb-NO" sz="2800" dirty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 Oppvarming/</a:t>
            </a:r>
            <a:r>
              <a:rPr lang="nb-NO" sz="2800" dirty="0" err="1" smtClean="0">
                <a:solidFill>
                  <a:srgbClr val="002060"/>
                </a:solidFill>
                <a:effectLst/>
              </a:rPr>
              <a:t>glitestområdet</a:t>
            </a:r>
            <a:r>
              <a:rPr lang="nb-NO" sz="2800" dirty="0" smtClean="0">
                <a:solidFill>
                  <a:srgbClr val="002060"/>
                </a:solidFill>
                <a:effectLst/>
              </a:rPr>
              <a:t>.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 Løyper stenges 5 min. før start. 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r>
              <a:rPr lang="nb-NO" sz="2800" dirty="0" smtClean="0">
                <a:solidFill>
                  <a:srgbClr val="002060"/>
                </a:solidFill>
                <a:effectLst/>
              </a:rPr>
              <a:t>- Start. 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endParaRPr lang="nb-NO" sz="3200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33256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944"/>
            <a:ext cx="1334914" cy="12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13673" r="21413" b="5066"/>
          <a:stretch/>
        </p:blipFill>
        <p:spPr bwMode="auto">
          <a:xfrm>
            <a:off x="2902943" y="106306"/>
            <a:ext cx="5729924" cy="64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55577" r="55768" b="9995"/>
          <a:stretch/>
        </p:blipFill>
        <p:spPr bwMode="auto">
          <a:xfrm>
            <a:off x="151968" y="4409789"/>
            <a:ext cx="2750975" cy="215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55577" r="55768" b="9995"/>
          <a:stretch/>
        </p:blipFill>
        <p:spPr bwMode="auto">
          <a:xfrm>
            <a:off x="151968" y="4409789"/>
            <a:ext cx="2750975" cy="215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12127" r="19683" b="6250"/>
          <a:stretch/>
        </p:blipFill>
        <p:spPr bwMode="auto">
          <a:xfrm>
            <a:off x="2912822" y="188913"/>
            <a:ext cx="6044530" cy="63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t="12687" r="23181" b="6250"/>
          <a:stretch/>
        </p:blipFill>
        <p:spPr bwMode="auto">
          <a:xfrm>
            <a:off x="2442947" y="188913"/>
            <a:ext cx="5513427" cy="64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TC010219416[[fn=Velkomsttema]]</Template>
  <TotalTime>599</TotalTime>
  <Words>105</Words>
  <Application>Microsoft Office PowerPoint</Application>
  <PresentationFormat>Skjermfremvisning (4:3)</PresentationFormat>
  <Paragraphs>44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6" baseType="lpstr">
      <vt:lpstr>Welcome</vt:lpstr>
      <vt:lpstr>Presentasjon</vt:lpstr>
      <vt:lpstr>Eventuelt / spørsmål</vt:lpstr>
      <vt:lpstr>VELKOMMEN TIL HOVEDLANDSRENNET SKISKYTING 21. - 23. februar 2014  Knyken skisenter </vt:lpstr>
      <vt:lpstr>  Sakliste for lagledermøte - Offisiell åpning - Opprop - Valg rennjury - Teknisk briefing - TDs kommentarer - Værvarsel - Andre saker - Offisiell avslutning  </vt:lpstr>
      <vt:lpstr>RENNKOMITE - TD TD:   Ketil Reistad/ Asløv Jørgensen Rennleder:  Edvard Asbjørnslett Ass. rennleder: Egil Arve Berdal Arena:   Per Arnfinn Selvnes Standplass:  Joar Staveli Tidtaking:  Jan Peder Hegdal Løyper:  Per Arnfinn Selvnes Rennkontor:  Kari Selvnes Sekretær:  Norhild Kirkbakk Solligård HK-leder:  Joar Tøndel Logistikk:  Thor-Arne Johnsen Daglig leder: Magne Fossbakk  NSSF :   Marian Lyngsaunet </vt:lpstr>
      <vt:lpstr>VALG-RENNJURY - rennleder Edvard Asbjørnslett. - TD, Ketil Reistad/Asløv Jørgensen. -  2 lagledere:  - Tor Solbakken, Hedmark, 95158302 - Heidi M Starheim S&amp;F, 48045210.</vt:lpstr>
      <vt:lpstr> TEKNISK BRIEFING - Avtrekks/brikkekontroll. - Startnummer/sikkerhetsnåler. - Tilgang: stadion, laglederbås. - Skytebane. Lenke til: Lister - Jaktradioer. Jakt 1-3 forbeholdt arrangør. - Oppvarming/glitestområdet. - Løyper stenges 5 min. før start.  - Start.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RENNPROGRAM  Fredag 21. februar - normal</vt:lpstr>
      <vt:lpstr>Lørdag 22. februar - sprint  </vt:lpstr>
      <vt:lpstr>Torsdag den 20. februar  Åpningsseremoni  </vt:lpstr>
      <vt:lpstr>Bankett</vt:lpstr>
      <vt:lpstr>PowerPoint-presentasjon</vt:lpstr>
      <vt:lpstr>Søndag 23. februar - stafetter  </vt:lpstr>
      <vt:lpstr>TDs kommentarer</vt:lpstr>
      <vt:lpstr>VÆRVARSEL</vt:lpstr>
      <vt:lpstr>Eventuelt / spørsmål</vt:lpstr>
      <vt:lpstr>  </vt:lpstr>
    </vt:vector>
  </TitlesOfParts>
  <Company>Orkdal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DNB CUP 5 og STATKRAFT CUP 4</dc:title>
  <dc:creator>Solligård Norhild Kirkbakk</dc:creator>
  <cp:lastModifiedBy>Kim</cp:lastModifiedBy>
  <cp:revision>70</cp:revision>
  <dcterms:created xsi:type="dcterms:W3CDTF">2012-01-29T18:05:18Z</dcterms:created>
  <dcterms:modified xsi:type="dcterms:W3CDTF">2014-02-20T16:07:05Z</dcterms:modified>
</cp:coreProperties>
</file>